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sldIdLst>
    <p:sldId id="256" r:id="rId4"/>
    <p:sldId id="307" r:id="rId5"/>
    <p:sldId id="308" r:id="rId6"/>
    <p:sldId id="309" r:id="rId7"/>
    <p:sldId id="298" r:id="rId8"/>
    <p:sldId id="312" r:id="rId9"/>
    <p:sldId id="301" r:id="rId10"/>
    <p:sldId id="315" r:id="rId11"/>
    <p:sldId id="321" r:id="rId12"/>
    <p:sldId id="302" r:id="rId13"/>
    <p:sldId id="310" r:id="rId14"/>
    <p:sldId id="313" r:id="rId15"/>
    <p:sldId id="316" r:id="rId16"/>
    <p:sldId id="320" r:id="rId17"/>
    <p:sldId id="322" r:id="rId18"/>
    <p:sldId id="323" r:id="rId19"/>
    <p:sldId id="324" r:id="rId20"/>
    <p:sldId id="314" r:id="rId21"/>
    <p:sldId id="317" r:id="rId22"/>
    <p:sldId id="318" r:id="rId23"/>
    <p:sldId id="304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600" y="10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2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5400" dirty="0" smtClean="0"/>
              <a:t>BMV2</a:t>
            </a:r>
          </a:p>
          <a:p>
            <a:pPr lvl="0"/>
            <a:r>
              <a:rPr lang="en-US" altLang="ko-KR" sz="3200" dirty="0" smtClean="0"/>
              <a:t>(Book Mark Version2)</a:t>
            </a:r>
            <a:endParaRPr lang="en-US" altLang="ko-KR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928" y="4011910"/>
            <a:ext cx="5219924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/>
              <a:t>2017315051 / </a:t>
            </a:r>
            <a:r>
              <a:rPr lang="ko-KR" altLang="en-US" b="1" dirty="0" smtClean="0"/>
              <a:t>다나카 </a:t>
            </a:r>
            <a:r>
              <a:rPr lang="ko-KR" altLang="en-US" b="1" dirty="0" err="1" smtClean="0"/>
              <a:t>이마노무네사토</a:t>
            </a:r>
            <a:endParaRPr lang="en-US" altLang="ko-K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24328" y="1449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2018/12/03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3347864" y="1131590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solidFill>
                  <a:schemeClr val="accent2"/>
                </a:solidFill>
                <a:cs typeface="Arial" pitchFamily="34" charset="0"/>
              </a:rPr>
              <a:t>자동 정령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1923678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북마크가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등록된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이트중에서 어느 것이 흔히 관람하게 되는지를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릭을 하면 데이터베이스에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증가해서 저장하게끔 한다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데이터베이스에 있는 숫자가 큰 순으로 정렬하다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27784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63888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99992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36096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72200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</a:t>
            </a:r>
            <a:endParaRPr lang="ko-KR" altLang="en-US" dirty="0"/>
          </a:p>
        </p:txBody>
      </p:sp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9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3347864" y="1131590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solidFill>
                  <a:schemeClr val="accent2"/>
                </a:solidFill>
                <a:cs typeface="Arial" pitchFamily="34" charset="0"/>
              </a:rPr>
              <a:t>자동 정령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1923678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북마크가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등록된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이트중에서 어느 것이 흔히 관람하게 되는지를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릭을 하면 데이터베이스에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증가해서 저장하게끔 한다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데이터베이스에 있는 숫자가 큰 순으로 정렬하다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27784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63888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99992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36096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72200" y="3507854"/>
            <a:ext cx="864096" cy="504056"/>
          </a:xfrm>
          <a:prstGeom prst="round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구름 1"/>
          <p:cNvSpPr/>
          <p:nvPr/>
        </p:nvSpPr>
        <p:spPr>
          <a:xfrm>
            <a:off x="7740352" y="3530540"/>
            <a:ext cx="1201629" cy="1076310"/>
          </a:xfrm>
          <a:prstGeom prst="clou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내림차순</a:t>
            </a:r>
          </a:p>
        </p:txBody>
      </p:sp>
    </p:spTree>
    <p:extLst>
      <p:ext uri="{BB962C8B-B14F-4D97-AF65-F5344CB8AC3E}">
        <p14:creationId xmlns:p14="http://schemas.microsoft.com/office/powerpoint/2010/main" val="213856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3491880" y="555526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 err="1" smtClean="0">
                <a:solidFill>
                  <a:schemeClr val="accent2"/>
                </a:solidFill>
                <a:cs typeface="Arial" pitchFamily="34" charset="0"/>
              </a:rPr>
              <a:t>DataBase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23678"/>
            <a:ext cx="2914650" cy="2562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914153"/>
            <a:ext cx="5400600" cy="2571750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323528" y="1275606"/>
            <a:ext cx="271436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User </a:t>
            </a:r>
            <a:r>
              <a:rPr lang="en-US" altLang="ko-KR" sz="2800" b="1" dirty="0" smtClean="0">
                <a:solidFill>
                  <a:schemeClr val="accent2"/>
                </a:solidFill>
                <a:cs typeface="Arial" pitchFamily="34" charset="0"/>
              </a:rPr>
              <a:t>Bookmark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004048" y="1279928"/>
            <a:ext cx="271436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 smtClean="0">
                <a:solidFill>
                  <a:schemeClr val="accent2"/>
                </a:solidFill>
                <a:cs typeface="Arial" pitchFamily="34" charset="0"/>
              </a:rPr>
              <a:t>All Website Info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19404" y="1851670"/>
            <a:ext cx="851901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43313" y="1851351"/>
            <a:ext cx="621175" cy="28083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3491880" y="555526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 err="1" smtClean="0">
                <a:solidFill>
                  <a:schemeClr val="accent2"/>
                </a:solidFill>
                <a:cs typeface="Arial" pitchFamily="34" charset="0"/>
              </a:rPr>
              <a:t>DataBase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61912"/>
            <a:ext cx="7639050" cy="501967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156176" y="2595633"/>
            <a:ext cx="598008" cy="2509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5292176" y="3435846"/>
            <a:ext cx="8640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538824" y="28899"/>
            <a:ext cx="969280" cy="2385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3491880" y="555526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 err="1" smtClean="0">
                <a:solidFill>
                  <a:schemeClr val="accent2"/>
                </a:solidFill>
                <a:cs typeface="Arial" pitchFamily="34" charset="0"/>
              </a:rPr>
              <a:t>DataBase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50957"/>
            <a:ext cx="7696200" cy="301942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578892" y="1554212"/>
            <a:ext cx="2057003" cy="262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1" y="3867894"/>
            <a:ext cx="1152128" cy="502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8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3491880" y="555526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 err="1" smtClean="0">
                <a:solidFill>
                  <a:schemeClr val="accent2"/>
                </a:solidFill>
                <a:cs typeface="Arial" pitchFamily="34" charset="0"/>
              </a:rPr>
              <a:t>DataBase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8654"/>
            <a:ext cx="6665168" cy="503674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508104" y="2587026"/>
            <a:ext cx="1296144" cy="2518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42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3491880" y="555526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 err="1" smtClean="0">
                <a:solidFill>
                  <a:schemeClr val="accent2"/>
                </a:solidFill>
                <a:cs typeface="Arial" pitchFamily="34" charset="0"/>
              </a:rPr>
              <a:t>DataBase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02" y="548828"/>
            <a:ext cx="6619875" cy="433387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267744" y="4515966"/>
            <a:ext cx="989962" cy="214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83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3491880" y="555526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 err="1" smtClean="0">
                <a:solidFill>
                  <a:schemeClr val="accent2"/>
                </a:solidFill>
                <a:cs typeface="Arial" pitchFamily="34" charset="0"/>
              </a:rPr>
              <a:t>DataBase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01" y="548827"/>
            <a:ext cx="6619875" cy="43338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88812" y="548827"/>
            <a:ext cx="6039572" cy="214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55776" y="4515966"/>
            <a:ext cx="864096" cy="214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8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3491880" y="555526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 err="1" smtClean="0">
                <a:solidFill>
                  <a:schemeClr val="accent2"/>
                </a:solidFill>
                <a:cs typeface="Arial" pitchFamily="34" charset="0"/>
              </a:rPr>
              <a:t>DataBase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23678"/>
            <a:ext cx="6840760" cy="2953519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1979712" y="1303732"/>
            <a:ext cx="4968551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smtClean="0">
                <a:solidFill>
                  <a:schemeClr val="accent2"/>
                </a:solidFill>
                <a:cs typeface="Arial" pitchFamily="34" charset="0"/>
              </a:rPr>
              <a:t>Recommendation website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67744" y="2067694"/>
            <a:ext cx="792088" cy="16874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80112" y="2230089"/>
            <a:ext cx="855712" cy="17926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Web Application Starter Project - Mozilla Firefox 2018-12-08 오후 7_16_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41028"/>
            <a:ext cx="8608560" cy="4662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38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99542"/>
            <a:ext cx="2162175" cy="2114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131590"/>
            <a:ext cx="288032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5"/>
          <p:cNvGrpSpPr/>
          <p:nvPr/>
        </p:nvGrpSpPr>
        <p:grpSpPr>
          <a:xfrm>
            <a:off x="0" y="0"/>
            <a:ext cx="1619672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1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487" y="42748"/>
            <a:ext cx="147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How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MySQL Workbench 2018-12-09 오후 11_46_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150" y="0"/>
            <a:ext cx="8266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30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99542"/>
            <a:ext cx="2143125" cy="2143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4802"/>
          <a:stretch/>
        </p:blipFill>
        <p:spPr>
          <a:xfrm>
            <a:off x="4283968" y="3003798"/>
            <a:ext cx="424847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27534"/>
            <a:ext cx="2105025" cy="2171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9702"/>
            <a:ext cx="424847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228184" y="1339916"/>
            <a:ext cx="271436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accent2"/>
                </a:solidFill>
                <a:cs typeface="Arial" pitchFamily="34" charset="0"/>
              </a:rPr>
              <a:t> 관람할 빈도가 많은 사이트 순으로 정렬</a:t>
            </a:r>
            <a:endParaRPr lang="en-US" altLang="ko-KR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200" y="2211710"/>
            <a:ext cx="24983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북마크에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등록한 사이트중에서 흔히 사용하는 순으로 자동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정렬이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가장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왼쪽에서는 많이 관람하는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오른쪽에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갈수록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별로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관람하지 않는 사이트가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정렬이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된다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6" y="1592068"/>
            <a:ext cx="5737626" cy="2750397"/>
          </a:xfrm>
          <a:prstGeom prst="rect">
            <a:avLst/>
          </a:prstGeom>
        </p:spPr>
      </p:pic>
      <p:grpSp>
        <p:nvGrpSpPr>
          <p:cNvPr id="7" name="Group 5"/>
          <p:cNvGrpSpPr/>
          <p:nvPr/>
        </p:nvGrpSpPr>
        <p:grpSpPr>
          <a:xfrm>
            <a:off x="-12912" y="-19562"/>
            <a:ext cx="1848608" cy="1188088"/>
            <a:chOff x="2391994" y="1635646"/>
            <a:chExt cx="805454" cy="1584088"/>
          </a:xfrm>
        </p:grpSpPr>
        <p:sp>
          <p:nvSpPr>
            <p:cNvPr id="8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576" y="48790"/>
            <a:ext cx="169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What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2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228184" y="1339916"/>
            <a:ext cx="271436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ko-KR" altLang="en-US" sz="2400" b="1" dirty="0" err="1" smtClean="0">
                <a:solidFill>
                  <a:schemeClr val="accent2"/>
                </a:solidFill>
                <a:cs typeface="Arial" pitchFamily="34" charset="0"/>
              </a:rPr>
              <a:t>북마크</a:t>
            </a:r>
            <a:r>
              <a:rPr lang="ko-KR" altLang="en-US" sz="2400" b="1" dirty="0" smtClean="0">
                <a:solidFill>
                  <a:schemeClr val="accent2"/>
                </a:solidFill>
                <a:cs typeface="Arial" pitchFamily="34" charset="0"/>
              </a:rPr>
              <a:t> 추천</a:t>
            </a:r>
            <a:endParaRPr lang="en-US" altLang="ko-KR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200" y="2211710"/>
            <a:ext cx="249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등록한 사이트의 장르에서 가장 인기가 있는 사이트나 유행을 추천한다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6" y="1592068"/>
            <a:ext cx="5737626" cy="2750397"/>
          </a:xfrm>
          <a:prstGeom prst="rect">
            <a:avLst/>
          </a:prstGeom>
        </p:spPr>
      </p:pic>
      <p:grpSp>
        <p:nvGrpSpPr>
          <p:cNvPr id="7" name="Group 5"/>
          <p:cNvGrpSpPr/>
          <p:nvPr/>
        </p:nvGrpSpPr>
        <p:grpSpPr>
          <a:xfrm>
            <a:off x="-12912" y="-19562"/>
            <a:ext cx="1848608" cy="1188088"/>
            <a:chOff x="2391994" y="1635646"/>
            <a:chExt cx="805454" cy="1584088"/>
          </a:xfrm>
        </p:grpSpPr>
        <p:sp>
          <p:nvSpPr>
            <p:cNvPr id="8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576" y="48790"/>
            <a:ext cx="169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What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7" y="2283718"/>
            <a:ext cx="1128321" cy="11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0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118303" y="1635646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b="1" dirty="0" smtClean="0">
                <a:solidFill>
                  <a:schemeClr val="accent2"/>
                </a:solidFill>
                <a:cs typeface="Arial" pitchFamily="34" charset="0"/>
              </a:rPr>
              <a:t>찾기 귀찮다</a:t>
            </a:r>
            <a:r>
              <a:rPr lang="en-US" altLang="ko-KR" sz="2800" b="1" dirty="0" smtClean="0">
                <a:solidFill>
                  <a:schemeClr val="accent2"/>
                </a:solidFill>
                <a:cs typeface="Arial" pitchFamily="34" charset="0"/>
              </a:rPr>
              <a:t>.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2457541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옛날에 등록한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북마크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위쪽으로 가고 최근에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등록한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북마크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뒤로 이어져 버리기 때문이다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위치를 수동적으로 바뀔 수 있는데 너무 귀찮다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" name="그림 개체 틀 19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2" t="14293" b="14293"/>
          <a:stretch/>
        </p:blipFill>
        <p:spPr>
          <a:xfrm>
            <a:off x="109714" y="2245257"/>
            <a:ext cx="3333663" cy="2088978"/>
          </a:xfrm>
        </p:spPr>
      </p:pic>
      <p:sp>
        <p:nvSpPr>
          <p:cNvPr id="15" name="오른쪽 화살표 14"/>
          <p:cNvSpPr/>
          <p:nvPr/>
        </p:nvSpPr>
        <p:spPr>
          <a:xfrm rot="19326993">
            <a:off x="2262540" y="2029540"/>
            <a:ext cx="936104" cy="458089"/>
          </a:xfrm>
          <a:prstGeom prst="rightArrow">
            <a:avLst>
              <a:gd name="adj1" fmla="val 43258"/>
              <a:gd name="adj2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535280"/>
            <a:ext cx="2247900" cy="3686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18356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2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7488" y="42748"/>
            <a:ext cx="16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why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02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228184" y="1339916"/>
            <a:ext cx="271436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accent2"/>
                </a:solidFill>
                <a:cs typeface="Arial" pitchFamily="34" charset="0"/>
              </a:rPr>
              <a:t> 유행 맞추기</a:t>
            </a:r>
            <a:endParaRPr lang="en-US" altLang="ko-KR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200" y="2211710"/>
            <a:ext cx="2570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인기가 있는 사이트나 유행을 알고 싶기 때문이다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1"/>
          <p:cNvGrpSpPr/>
          <p:nvPr/>
        </p:nvGrpSpPr>
        <p:grpSpPr>
          <a:xfrm>
            <a:off x="0" y="0"/>
            <a:ext cx="18356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4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7488" y="42748"/>
            <a:ext cx="16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why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88089"/>
            <a:ext cx="5328592" cy="35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5426340" y="1923678"/>
            <a:ext cx="343444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chemeClr val="accent2"/>
                </a:solidFill>
                <a:cs typeface="Arial" pitchFamily="34" charset="0"/>
              </a:rPr>
              <a:t>옛날에 이미 등록했던 사이트의 존재</a:t>
            </a:r>
            <a:endParaRPr lang="en-US" altLang="ko-KR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4352" y="3147814"/>
            <a:ext cx="3218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옛날에 등록된 사이트가 많이 쌓이며 축적되기 때문에 복잡해진다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13" name="Group 11"/>
          <p:cNvGrpSpPr/>
          <p:nvPr/>
        </p:nvGrpSpPr>
        <p:grpSpPr>
          <a:xfrm>
            <a:off x="0" y="0"/>
            <a:ext cx="18356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4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7488" y="42748"/>
            <a:ext cx="16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why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76569"/>
            <a:ext cx="4901615" cy="34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203</Words>
  <Application>Microsoft Office PowerPoint</Application>
  <PresentationFormat>화면 슬라이드 쇼(16:9)</PresentationFormat>
  <Paragraphs>63</Paragraphs>
  <Slides>21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138</cp:revision>
  <dcterms:created xsi:type="dcterms:W3CDTF">2016-12-05T23:26:54Z</dcterms:created>
  <dcterms:modified xsi:type="dcterms:W3CDTF">2018-12-09T14:47:53Z</dcterms:modified>
</cp:coreProperties>
</file>